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ca394c28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ca394c28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ca82704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ca82704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ca827046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ca827046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ca394c28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ca394c28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ca394c28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ca394c28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ca394c28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ca394c28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ca394c28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ca394c28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ca82704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ca82704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ca82704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ca82704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ca394c28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ca394c28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ca82704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ca82704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gnitiveresearchjournal.springeropen.com/articles/10.1186/s41235-023-00494-x#:~:text=The%20FedEx%20logo%20makes%20clever,which%20may%20influence%20subsequent%20behavior" TargetMode="External"/><Relationship Id="rId4" Type="http://schemas.openxmlformats.org/officeDocument/2006/relationships/hyperlink" Target="https://logo.com/blog/fedex-logo" TargetMode="External"/><Relationship Id="rId5" Type="http://schemas.openxmlformats.org/officeDocument/2006/relationships/hyperlink" Target="https://www.accessibilitychecker.org/" TargetMode="External"/><Relationship Id="rId6" Type="http://schemas.openxmlformats.org/officeDocument/2006/relationships/hyperlink" Target="https://medium.muz.li/gestalt-principles-in-ui-design-6b75a41e996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bdbicyclette.fr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Read a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Groupe 5</a:t>
            </a:r>
            <a:br>
              <a:rPr lang="fr"/>
            </a:br>
            <a:r>
              <a:rPr lang="fr"/>
              <a:t>Frank et Antoine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901" y="1213477"/>
            <a:ext cx="1899500" cy="10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801" y="2445475"/>
            <a:ext cx="5145148" cy="24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1303350"/>
            <a:ext cx="13830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825" y="1767700"/>
            <a:ext cx="6679700" cy="29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744050" y="4694075"/>
            <a:ext cx="806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Bonus : Une référence cachée à une célèbre marque se cache dans la typographie de cette image, pourrez-vous la retrouver ?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Envie de chocolat ?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550" y="3474600"/>
            <a:ext cx="49434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475" y="1318650"/>
            <a:ext cx="4834550" cy="215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703150" y="2179275"/>
            <a:ext cx="31419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 seul élément suffit à représenter une identité graphique puissante.</a:t>
            </a:r>
            <a:b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 constate qu’en utilisant uniquement la première lettre en noir et les autres en rouge, la marque Nutella nous vient à l’esprit.</a:t>
            </a:r>
            <a:b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Ce malgré que ce ne soit ni la même police, ni les bonnes lettres.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636" y="4611365"/>
            <a:ext cx="1378777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835075" y="2108425"/>
            <a:ext cx="748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https://cognitiveresearchjournal.springeropen.com/articles/10.1186/s41235-023-00494-x#:~:text=The%20FedEx%20logo%20makes%20clever,which%20may%20influence%20subsequent%20behavior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https://logo.com/blog/fedex-logo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https://www.accessibilitychecker.org/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https://medium.muz.li/gestalt-principles-in-ui-design-6b75a41e9965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Évolution du logo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97150" y="1853850"/>
            <a:ext cx="28614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1973 : Contrastes forts, nom complet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1978 : </a:t>
            </a:r>
            <a:r>
              <a:rPr lang="fr" sz="1400"/>
              <a:t>Abréviation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1991 : Contrastes plus doux, pas de symbolique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1994 : </a:t>
            </a:r>
            <a:r>
              <a:rPr lang="fr" sz="1400"/>
              <a:t>Éléments</a:t>
            </a:r>
            <a:r>
              <a:rPr lang="fr" sz="1400"/>
              <a:t> cachés, symbolique forte, reconnaissabilité immédiate</a:t>
            </a:r>
            <a:endParaRPr sz="14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50" y="1719508"/>
            <a:ext cx="4959600" cy="342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pure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2913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" sz="1400"/>
              <a:t>Logo en bleu et orange sur fond blanc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Lettres F et E en format capital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Sans serif font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Flèche “invisible”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Utilisation d’abréviations</a:t>
            </a:r>
            <a:endParaRPr sz="14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750" y="2006250"/>
            <a:ext cx="5195853" cy="29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Interprétation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1500"/>
            <a:ext cx="2766000" cy="27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Logo contenant une Flèche afin de montrer le mouvement, rapidité, précision, …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Forme rectangulaire représentant un camion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Séparation en 2 couleurs pouvant représenter les 2 parties d’un camion </a:t>
            </a:r>
            <a:endParaRPr sz="14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850" y="2006250"/>
            <a:ext cx="5343749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6436875" y="784000"/>
            <a:ext cx="2601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estalt</a:t>
            </a:r>
            <a:r>
              <a:rPr i="1"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closure principle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5328250" y="1123600"/>
            <a:ext cx="1578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Symmetry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631625" y="1503100"/>
            <a:ext cx="1378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825" y="806350"/>
            <a:ext cx="256800" cy="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107825" y="1197200"/>
            <a:ext cx="757175" cy="2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5110625" y="1675625"/>
            <a:ext cx="15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Multi-stability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Site Web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078875"/>
            <a:ext cx="2556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descriptive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Palette de couleurs douce, avec une proéminence de </a:t>
            </a:r>
            <a:r>
              <a:rPr b="1" lang="fr">
                <a:solidFill>
                  <a:srgbClr val="9EC3AE"/>
                </a:solidFill>
              </a:rPr>
              <a:t>vert pastel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/>
              <a:t>Contrastes clairs mais pas trop forts grâce au fond pas tout à fait blanc. Contrairement à ce slide.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Efficacité du texte pour décrire le service proposé.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600" y="1720875"/>
            <a:ext cx="5393898" cy="26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03350"/>
            <a:ext cx="13830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Layout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2078875"/>
            <a:ext cx="2501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Logo présent et cohérent dans les infos qu’il apporte (cbd et vélo)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Navbar ergonomique et accessible.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Les éléments promos et fidélisations sont mal mis en avant.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275" y="1848750"/>
            <a:ext cx="5608351" cy="249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744050" y="4694075"/>
            <a:ext cx="8069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Bonus : Une référence cachée à une célèbre marque se cache dans la typographie de cette image, pourrez-vous la retrouver ?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Responsiveness (adaptabilité)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506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format mobile est mieux structuré. Les éléments se suivent en séquence, il y a moins d’espace vide, les éléments qui étaient trop petits sur la version web sont ici bien visibles.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On peut en déduire que le produit a été développé d’abord pour un support mobile puis adapté au web grand écran.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fr"/>
            </a:br>
            <a:r>
              <a:rPr lang="fr"/>
              <a:t>Cette analyse donne une indication sur le public cible : les jeunes.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500" y="746925"/>
            <a:ext cx="2023349" cy="41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Différences entre 2 pages du même domaine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729450" y="2078875"/>
            <a:ext cx="26109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Layout quasi-identique, cohésion globale du site.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Changement de bannière pour mettre le produit en avant. (aka hero image)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Description plus précise des produits présentés.</a:t>
            </a:r>
            <a:endParaRPr sz="1400"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Avis des autres clients.</a:t>
            </a:r>
            <a:endParaRPr sz="1400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0" y="2006250"/>
            <a:ext cx="5498852" cy="27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1318650"/>
            <a:ext cx="351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Accessibilité pour tous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2078875"/>
            <a:ext cx="2711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effectuant une analyse d’accessibilité du site CBDbicyclette (grâce à </a:t>
            </a:r>
            <a:r>
              <a:rPr i="1" lang="fr"/>
              <a:t>accessibilitychecker.org</a:t>
            </a:r>
            <a:r>
              <a:rPr lang="fr"/>
              <a:t>),</a:t>
            </a:r>
            <a:br>
              <a:rPr lang="fr"/>
            </a:br>
            <a:r>
              <a:rPr lang="fr"/>
              <a:t>on peut relever quelques manquements en matière d’accessibilité.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/>
              <a:t>Dans ce cas ci, il s’agit de description d’images manquantes.</a:t>
            </a:r>
            <a:br>
              <a:rPr lang="f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Problème = Pas de description textuelle des images pour les malvoyants.</a:t>
            </a:r>
            <a:br>
              <a:rPr lang="fr"/>
            </a:b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950" y="1121175"/>
            <a:ext cx="4594650" cy="37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